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embeddedFontLst>
    <p:embeddedFont>
      <p:font typeface="Merriweather" panose="020B0604020202020204" charset="0"/>
      <p:regular r:id="rId13"/>
      <p:bold r:id="rId14"/>
      <p:italic r:id="rId15"/>
      <p:boldItalic r:id="rId16"/>
    </p:embeddedFont>
    <p:embeddedFont>
      <p:font typeface="Old Standard TT" panose="020B0604020202020204" charset="0"/>
      <p:regular r:id="rId17"/>
      <p:bold r:id="rId18"/>
      <p:italic r:id="rId19"/>
    </p:embeddedFont>
    <p:embeddedFont>
      <p:font typeface="Bree Serif" panose="020B0604020202020204" charset="0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76454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※ was created on Google Slides and may contain discrepancies from the original presentation when converted to PowerPoint</a:t>
            </a:r>
          </a:p>
        </p:txBody>
      </p:sp>
    </p:spTree>
    <p:extLst>
      <p:ext uri="{BB962C8B-B14F-4D97-AF65-F5344CB8AC3E}">
        <p14:creationId xmlns:p14="http://schemas.microsoft.com/office/powerpoint/2010/main" val="3061347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67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131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2949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535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5996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1785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0232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335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6" name="Shape 5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86" name="Shape 86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14000" b="1"/>
            </a:lvl1pPr>
            <a:lvl2pPr lvl="1" algn="ctr" rtl="0">
              <a:spcBef>
                <a:spcPts val="0"/>
              </a:spcBef>
              <a:buSzPct val="100000"/>
              <a:defRPr sz="14000" b="1"/>
            </a:lvl2pPr>
            <a:lvl3pPr lvl="2" algn="ctr" rtl="0">
              <a:spcBef>
                <a:spcPts val="0"/>
              </a:spcBef>
              <a:buSzPct val="100000"/>
              <a:defRPr sz="14000" b="1"/>
            </a:lvl3pPr>
            <a:lvl4pPr lvl="3" algn="ctr" rtl="0">
              <a:spcBef>
                <a:spcPts val="0"/>
              </a:spcBef>
              <a:buSzPct val="100000"/>
              <a:defRPr sz="14000" b="1"/>
            </a:lvl4pPr>
            <a:lvl5pPr lvl="4" algn="ctr" rtl="0">
              <a:spcBef>
                <a:spcPts val="0"/>
              </a:spcBef>
              <a:buSzPct val="100000"/>
              <a:defRPr sz="14000" b="1"/>
            </a:lvl5pPr>
            <a:lvl6pPr lvl="5" algn="ctr" rtl="0">
              <a:spcBef>
                <a:spcPts val="0"/>
              </a:spcBef>
              <a:buSzPct val="100000"/>
              <a:defRPr sz="14000" b="1"/>
            </a:lvl6pPr>
            <a:lvl7pPr lvl="6" algn="ctr" rtl="0">
              <a:spcBef>
                <a:spcPts val="0"/>
              </a:spcBef>
              <a:buSzPct val="100000"/>
              <a:defRPr sz="14000" b="1"/>
            </a:lvl7pPr>
            <a:lvl8pPr lvl="7" algn="ctr" rtl="0">
              <a:spcBef>
                <a:spcPts val="0"/>
              </a:spcBef>
              <a:buSzPct val="100000"/>
              <a:defRPr sz="14000" b="1"/>
            </a:lvl8pPr>
            <a:lvl9pPr lvl="8" algn="ctr" rtl="0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vickerswihimath.weebly.com/mu-alpha-theta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1032050" y="521050"/>
            <a:ext cx="6939000" cy="97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Merriweather"/>
                <a:ea typeface="Merriweather"/>
                <a:cs typeface="Merriweather"/>
                <a:sym typeface="Merriweather"/>
              </a:rPr>
              <a:t>Mu Alpha Theta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 rot="-604384">
            <a:off x="309891" y="2617125"/>
            <a:ext cx="3595116" cy="11501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Bree Serif"/>
                <a:ea typeface="Bree Serif"/>
                <a:cs typeface="Bree Serif"/>
                <a:sym typeface="Bree Serif"/>
              </a:rPr>
              <a:t>First Meeting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Bree Serif"/>
                <a:ea typeface="Bree Serif"/>
                <a:cs typeface="Bree Serif"/>
                <a:sym typeface="Bree Serif"/>
              </a:rPr>
              <a:t>29 November 2016</a:t>
            </a:r>
          </a:p>
        </p:txBody>
      </p:sp>
      <p:sp>
        <p:nvSpPr>
          <p:cNvPr id="106" name="Shape 106"/>
          <p:cNvSpPr txBox="1"/>
          <p:nvPr/>
        </p:nvSpPr>
        <p:spPr>
          <a:xfrm rot="-4847610">
            <a:off x="3418115" y="2568143"/>
            <a:ext cx="1723198" cy="7503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MAΘ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63142">
            <a:off x="4636230" y="2238368"/>
            <a:ext cx="3896088" cy="2258611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>
            <a:spLocks noGrp="1"/>
          </p:cNvSpPr>
          <p:nvPr>
            <p:ph type="body" idx="4294967295"/>
          </p:nvPr>
        </p:nvSpPr>
        <p:spPr>
          <a:xfrm>
            <a:off x="2737875" y="1336450"/>
            <a:ext cx="3083700" cy="69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“Mew Alpha Theta”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41675" y="0"/>
            <a:ext cx="467677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5917500" y="1045250"/>
            <a:ext cx="22758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Remind 101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5253850" y="1934025"/>
            <a:ext cx="3273000" cy="258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the number 81010,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 “</a:t>
            </a:r>
            <a:r>
              <a:rPr lang="en" sz="21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@WiHiMAO</a:t>
            </a: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b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(not case-sensitive)</a:t>
            </a:r>
            <a:b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**	Standard messaging</a:t>
            </a:r>
            <a:b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fees may apply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6933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Website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Char char="●"/>
            </a:pPr>
            <a:r>
              <a:rPr lang="en" sz="2600" u="sng">
                <a:solidFill>
                  <a:schemeClr val="hlink"/>
                </a:solidFill>
                <a:hlinkClick r:id="rId4"/>
              </a:rPr>
              <a:t>http://vickerswihimath.weebly.com/</a:t>
            </a:r>
            <a:r>
              <a:rPr lang="en">
                <a:hlinkClick r:id="rId4"/>
              </a:rPr>
              <a:t/>
            </a:r>
            <a:br>
              <a:rPr lang="en">
                <a:hlinkClick r:id="rId4"/>
              </a:rPr>
            </a:br>
            <a:r>
              <a:rPr lang="en" sz="2600" u="sng">
                <a:solidFill>
                  <a:schemeClr val="hlink"/>
                </a:solidFill>
                <a:hlinkClick r:id="rId4"/>
              </a:rPr>
              <a:t>mu-alpha-theta.html</a:t>
            </a:r>
          </a:p>
          <a:p>
            <a:pPr marL="914400" lvl="1" indent="-3937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2600">
                <a:solidFill>
                  <a:srgbClr val="000000"/>
                </a:solidFill>
              </a:rPr>
              <a:t>Documents</a:t>
            </a:r>
          </a:p>
          <a:p>
            <a:pPr marL="914400" lvl="1" indent="-3937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2600">
                <a:solidFill>
                  <a:srgbClr val="000000"/>
                </a:solidFill>
              </a:rPr>
              <a:t>Next meeting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Member Responsibilities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61500" y="1116550"/>
            <a:ext cx="8520600" cy="107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en" sz="2600">
                <a:solidFill>
                  <a:schemeClr val="dk1"/>
                </a:solidFill>
              </a:rPr>
              <a:t>Regularly attend meetings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61500" y="2370975"/>
            <a:ext cx="8520600" cy="69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en" sz="2600">
                <a:solidFill>
                  <a:schemeClr val="dk1"/>
                </a:solidFill>
              </a:rPr>
              <a:t>1 hour of service each month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61500" y="1718675"/>
            <a:ext cx="8520600" cy="69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en" sz="2600">
                <a:solidFill>
                  <a:schemeClr val="dk1"/>
                </a:solidFill>
              </a:rPr>
              <a:t>Represent </a:t>
            </a:r>
            <a:r>
              <a:rPr lang="en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MAΘ</a:t>
            </a:r>
            <a:r>
              <a:rPr lang="en" sz="2600">
                <a:solidFill>
                  <a:schemeClr val="dk1"/>
                </a:solidFill>
              </a:rPr>
              <a:t> as an honorary member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61500" y="3045175"/>
            <a:ext cx="8520600" cy="69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en" sz="2600">
                <a:solidFill>
                  <a:schemeClr val="dk1"/>
                </a:solidFill>
              </a:rPr>
              <a:t>Maintain GPA requirement (3.0 in math, 2.0 overall)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61500" y="3730975"/>
            <a:ext cx="8520600" cy="69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en" sz="2600">
                <a:solidFill>
                  <a:schemeClr val="dk1"/>
                </a:solidFill>
              </a:rPr>
              <a:t>Pay a one-time membership fee ($10.00; due in Jan)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Service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366250" y="1152475"/>
            <a:ext cx="74661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600">
                <a:solidFill>
                  <a:srgbClr val="000000"/>
                </a:solidFill>
              </a:rPr>
              <a:t>Tutoring</a:t>
            </a:r>
          </a:p>
          <a:p>
            <a:pPr marL="914400" lvl="1" indent="-3683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2200">
                <a:solidFill>
                  <a:srgbClr val="000000"/>
                </a:solidFill>
              </a:rPr>
              <a:t>After school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</a:endParaRPr>
          </a:p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600">
                <a:solidFill>
                  <a:srgbClr val="000000"/>
                </a:solidFill>
              </a:rPr>
              <a:t>Participating in </a:t>
            </a:r>
            <a:r>
              <a:rPr lang="en" sz="2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MAΘ</a:t>
            </a:r>
            <a:r>
              <a:rPr lang="en" sz="2600">
                <a:solidFill>
                  <a:srgbClr val="000000"/>
                </a:solidFill>
              </a:rPr>
              <a:t>-related activities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rgbClr val="000000"/>
              </a:solidFill>
            </a:endParaRPr>
          </a:p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600">
                <a:solidFill>
                  <a:srgbClr val="000000"/>
                </a:solidFill>
              </a:rPr>
              <a:t>Other community-service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Concession Stand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980000" y="1904125"/>
            <a:ext cx="2967300" cy="66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600">
                <a:solidFill>
                  <a:srgbClr val="000000"/>
                </a:solidFill>
              </a:rPr>
              <a:t>3:00~6:45 P.M.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980000" y="2569225"/>
            <a:ext cx="6376500" cy="70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600">
                <a:solidFill>
                  <a:srgbClr val="000000"/>
                </a:solidFill>
              </a:rPr>
              <a:t>Come directly to A-21 instead of going to café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97500" y="1152475"/>
            <a:ext cx="3604500" cy="66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600">
                <a:solidFill>
                  <a:srgbClr val="000000"/>
                </a:solidFill>
              </a:rPr>
              <a:t>December 6th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980000" y="3557300"/>
            <a:ext cx="6376500" cy="70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600">
                <a:solidFill>
                  <a:srgbClr val="000000"/>
                </a:solidFill>
              </a:rPr>
              <a:t>Service Opportunity!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SAT Prep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1803800" y="1152475"/>
            <a:ext cx="67317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600">
                <a:solidFill>
                  <a:srgbClr val="000000"/>
                </a:solidFill>
              </a:rPr>
              <a:t>Another service opportunity!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2600">
              <a:solidFill>
                <a:srgbClr val="000000"/>
              </a:solidFill>
            </a:endParaRPr>
          </a:p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600">
                <a:solidFill>
                  <a:srgbClr val="000000"/>
                </a:solidFill>
              </a:rPr>
              <a:t>Review / Training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2600">
              <a:solidFill>
                <a:srgbClr val="000000"/>
              </a:solidFill>
            </a:endParaRPr>
          </a:p>
          <a:p>
            <a:pPr marL="457200" lvl="0" indent="-3937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600">
                <a:solidFill>
                  <a:srgbClr val="000000"/>
                </a:solidFill>
              </a:rPr>
              <a:t>Details TBD</a:t>
            </a:r>
          </a:p>
          <a:p>
            <a:pPr marL="914400" lvl="1" indent="-3937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en" sz="2600">
                <a:solidFill>
                  <a:srgbClr val="000000"/>
                </a:solidFill>
              </a:rPr>
              <a:t>Remind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Brief Tutoring Review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 Alpha Theta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2162911" y="777153"/>
            <a:ext cx="5013900" cy="339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63500" lvl="0" algn="ctr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600" dirty="0" smtClean="0"/>
              <a:t>Refer to the other presentation:</a:t>
            </a:r>
            <a:br>
              <a:rPr lang="en" sz="2600" dirty="0" smtClean="0"/>
            </a:br>
            <a:r>
              <a:rPr lang="en" sz="2600" dirty="0" smtClean="0"/>
              <a:t>“</a:t>
            </a:r>
            <a:r>
              <a:rPr lang="en" sz="2600" i="1" dirty="0" smtClean="0"/>
              <a:t>Tutoring Review</a:t>
            </a:r>
            <a:r>
              <a:rPr lang="en" sz="2600" dirty="0" smtClean="0"/>
              <a:t>”</a:t>
            </a:r>
            <a:endParaRPr lang="en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On-screen Show (16:9)</PresentationFormat>
  <Paragraphs>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Merriweather</vt:lpstr>
      <vt:lpstr>Old Standard TT</vt:lpstr>
      <vt:lpstr>Times New Roman</vt:lpstr>
      <vt:lpstr>Bree Serif</vt:lpstr>
      <vt:lpstr>Arial</vt:lpstr>
      <vt:lpstr>simple-light-2</vt:lpstr>
      <vt:lpstr>paperback</vt:lpstr>
      <vt:lpstr>Mu Alpha Theta</vt:lpstr>
      <vt:lpstr>Remind 101</vt:lpstr>
      <vt:lpstr>Website</vt:lpstr>
      <vt:lpstr>Member Responsibilities</vt:lpstr>
      <vt:lpstr>Service</vt:lpstr>
      <vt:lpstr>Concession Stand</vt:lpstr>
      <vt:lpstr>SAT Prep</vt:lpstr>
      <vt:lpstr>Brief Tutoring Review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Alpha Theta</dc:title>
  <dc:creator>Alaina Vickers</dc:creator>
  <cp:lastModifiedBy>Alaina Vickers</cp:lastModifiedBy>
  <cp:revision>2</cp:revision>
  <dcterms:modified xsi:type="dcterms:W3CDTF">2016-12-13T14:46:32Z</dcterms:modified>
</cp:coreProperties>
</file>